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33"/>
  </p:notesMasterIdLst>
  <p:handoutMasterIdLst>
    <p:handoutMasterId r:id="rId34"/>
  </p:handoutMasterIdLst>
  <p:sldIdLst>
    <p:sldId id="256" r:id="rId3"/>
    <p:sldId id="285" r:id="rId4"/>
    <p:sldId id="266" r:id="rId5"/>
    <p:sldId id="286" r:id="rId6"/>
    <p:sldId id="293" r:id="rId7"/>
    <p:sldId id="295" r:id="rId8"/>
    <p:sldId id="309" r:id="rId9"/>
    <p:sldId id="287" r:id="rId10"/>
    <p:sldId id="288" r:id="rId11"/>
    <p:sldId id="289" r:id="rId12"/>
    <p:sldId id="290" r:id="rId13"/>
    <p:sldId id="291" r:id="rId14"/>
    <p:sldId id="292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94" r:id="rId24"/>
    <p:sldId id="304" r:id="rId25"/>
    <p:sldId id="305" r:id="rId26"/>
    <p:sldId id="306" r:id="rId27"/>
    <p:sldId id="307" r:id="rId28"/>
    <p:sldId id="308" r:id="rId29"/>
    <p:sldId id="278" r:id="rId30"/>
    <p:sldId id="280" r:id="rId31"/>
    <p:sldId id="265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Helvetica Light" panose="020B0604020202020204"/>
      <p:regular r:id="rId41"/>
    </p:embeddedFont>
    <p:embeddedFont>
      <p:font typeface="Helvetica Rounded" charset="0"/>
      <p:bold r:id="rId42"/>
    </p:embeddedFont>
    <p:embeddedFont>
      <p:font typeface="Port Lligat Sans" panose="020B0604020202020204" charset="0"/>
      <p:regular r:id="rId43"/>
    </p:embeddedFont>
    <p:embeddedFont>
      <p:font typeface="Product Sans" panose="020B060402020202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55B806-5708-533A-F6F5-955272A0C71F}"/>
              </a:ext>
            </a:extLst>
          </p:cNvPr>
          <p:cNvGrpSpPr/>
          <p:nvPr userDrawn="1"/>
        </p:nvGrpSpPr>
        <p:grpSpPr>
          <a:xfrm>
            <a:off x="494424" y="1710400"/>
            <a:ext cx="11336970" cy="4290787"/>
            <a:chOff x="494424" y="1710400"/>
            <a:chExt cx="1133697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72BFFB87-16BC-F863-271A-9086AFA7C21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2A9919-71CA-5216-BD35-0874783F3E10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DFDA2E4-4579-F5F4-78B5-16016E5B97D3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5F3F2AC-6F71-85EC-BE14-3108CED9387F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EE617160-AB9C-8433-F537-6EA9C958FBC6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15576FB-14B5-B2BB-5A54-BB2841AADD94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BBAC62-7633-DA6B-EFBB-B0D083CCCB7A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1EB7937-25BB-692E-DB4B-22A17C598822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E288B18-F4AE-43ED-CFB9-D3C8FDC667AB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5B5F6406-98EC-8882-E7B1-D97CD88EEE49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3743D70-4F78-E6F5-CA52-8BD2BE17DCF0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192D4CF-727D-6ACC-9885-72F6A9FC0594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78A6271-D37E-9DA8-D814-6A121610D79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7606D5AF-1A32-D9D1-B093-4105CED56608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3E838BA-CEB5-AEEB-F790-690F8DD9D067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408027B-FC6A-1111-0D0D-937A9EFCF218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A0AFD27-0667-021C-92BE-575C338382E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6A9D8D-6363-31C5-75CF-7217B8E16030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FAED97D-773C-215F-3D78-62C9D87BC846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45EADE8-A01E-9251-5EB3-B1FDCB057B4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7BBB22A-BBDF-7C1A-7367-2BF254B0FF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6BAD42-7914-145B-4D1A-589F212331E1}"/>
              </a:ext>
            </a:extLst>
          </p:cNvPr>
          <p:cNvGrpSpPr/>
          <p:nvPr userDrawn="1"/>
        </p:nvGrpSpPr>
        <p:grpSpPr>
          <a:xfrm>
            <a:off x="365454" y="1710400"/>
            <a:ext cx="11465940" cy="4290787"/>
            <a:chOff x="365454" y="1710400"/>
            <a:chExt cx="1146594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1434E63-0E9D-0445-1E3C-5E5D0609C33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B4F01CF-653B-05B6-5785-C11066471654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9D1BC2F-8FB5-4E0A-90E7-AB7E8E52194D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63896D6-62B9-6DFB-A4BA-E2304CC9CF26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AD92C94-EBD4-D12F-9CBD-7257E22A5BBE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D5781F7-0D61-6A5B-7035-C7C1C9F4AEA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435DDB-76AA-E05C-0126-5B3552F1BB6F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A863122-9743-B163-DAEF-41A0A24538A3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457768-423C-73E0-A499-C1BD8ECC966F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A439C32-8C0A-7F42-0408-6A81C03FB8E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9848CA-07FC-793D-52B2-4AC111AAEA58}"/>
                </a:ext>
              </a:extLst>
            </p:cNvPr>
            <p:cNvSpPr/>
            <p:nvPr userDrawn="1"/>
          </p:nvSpPr>
          <p:spPr>
            <a:xfrm flipV="1">
              <a:off x="365454" y="3868373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4BDF0D-F601-4604-2BA0-F906EF80D767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CFB75D2-4B00-939A-3D8E-C9FE781D766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BB22113-C63D-068B-0C0C-1473FA98C45C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266003D-B055-0B6A-D6FE-449C31F16BC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BFB60C0-7DEE-9862-9DC3-AC514701E802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F85EB72-9385-8753-3EB2-45D59FEDFBB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CD1545C-6321-AC7C-D5AE-604120288623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0466D85-47B7-76D7-C83A-E22F04973893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E6F09C-16DE-2994-CDD6-6CF1EADC021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84169CA-4A0B-8318-2A35-CED82C108131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D756C-2F86-5EAE-3774-7EEB953F9B8D}"/>
              </a:ext>
            </a:extLst>
          </p:cNvPr>
          <p:cNvGrpSpPr/>
          <p:nvPr userDrawn="1"/>
        </p:nvGrpSpPr>
        <p:grpSpPr>
          <a:xfrm>
            <a:off x="276703" y="1068613"/>
            <a:ext cx="11336970" cy="4290787"/>
            <a:chOff x="494424" y="1710400"/>
            <a:chExt cx="11336970" cy="429078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2870C9-7ADA-E1C8-60CE-AD20A5F1A2F5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1D06F8B-A798-847E-682A-F411EA752633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0AAA35-C6BB-86CA-FBA7-FB717160197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51AD8AA-6028-792B-158F-7187121DC2F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B800D9B-F446-E324-F7EE-23010D829CA0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5FE52B9-13D5-5B0E-6A86-0CDB339A67C2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C3FE23E-8252-4C78-E996-FDBCED9D64F9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B90441-A159-95D8-B6A0-077EB9CCE91B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47D525E-E4A8-CEE3-65EA-DCC78B1B5138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1DA5E25-C0B8-85A1-B47B-5FB25BCE41C8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60D9706-D4D0-251E-4A12-FCAB3E7DAAC3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3498F3D-BCE8-983D-6FEB-4D8F261A5B92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317C5E2-1FBF-03B5-A013-6EF87D93015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2C752B8-16A5-5581-761C-A63212EC2617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B8918E6-19B2-5424-BEC2-0C17FA858F79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BAA5F02-793C-D2B3-A7BF-D806D1CBCC5B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E721034-7D46-E10B-F864-36DF497DE723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F037AEF-C783-F5D9-681E-5041B2F891E4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3C8FE61-03E7-A34B-94AD-8CCD0BA02DE8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DB34613-2948-557C-BC7D-108BD5A5B4CC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B0305E-839F-C7CB-D627-F783C4FDB58F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32CAE0-D2F7-2FEF-2C07-A17754ECC723}"/>
              </a:ext>
            </a:extLst>
          </p:cNvPr>
          <p:cNvGrpSpPr/>
          <p:nvPr userDrawn="1"/>
        </p:nvGrpSpPr>
        <p:grpSpPr>
          <a:xfrm>
            <a:off x="276703" y="1808766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FF16BCF-8F62-EB7E-53BC-06480721E262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F73E74-7E8D-7D69-E02B-04DC4848C752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B610A8D-9000-4080-39F8-8F418B32DF4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06CA6DC-2840-697B-9646-4239D9350F70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FB01551-631F-9A87-C68D-775B466CC9AB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DC2B4-3E9B-F57D-627B-B79C07ABF233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1E1A4E0-E9F0-FB2B-8955-F14F36CD73F1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6E18D8-C347-A128-5812-A975EC1BB275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D8FF59-1B52-5E4E-FEE5-6555E97FA8CC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1DE1626-F042-19D4-25DA-753F0ED70067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94EECFF-2790-779A-289B-FD8450B35B4F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FA5567B-1BA8-3729-1FA4-506D16018B4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1CFA5B2-CF57-77D5-0B95-804917EC904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7B17D8B-4DB4-78E1-02BB-CAB872157346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795CEB80-7EBA-8C78-E8FF-601E717BB6E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B0DD8BF-B57D-6E9F-C12A-3325E9BCA97A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79032DA6-4A48-B475-C92D-AD562938579D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15250C3-B523-F528-BBEC-76DC5923E972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44202ED-4204-E42B-6D91-F548C5C79B85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038D00-BBDB-03E8-4F90-D380BCD2792D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88306BD-8396-BA55-3092-20F70A8959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91705B-1143-318C-B5D0-36423ECE53E8}"/>
              </a:ext>
            </a:extLst>
          </p:cNvPr>
          <p:cNvGrpSpPr/>
          <p:nvPr userDrawn="1"/>
        </p:nvGrpSpPr>
        <p:grpSpPr>
          <a:xfrm>
            <a:off x="276703" y="2604307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FF48B0A-E5AA-C1BB-213E-5BA8D078765F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2113844-7F7A-9453-CF56-4E6BF7121565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BDB3F9F-B96E-B4F8-8FB2-1E09A67BBF2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3397E81-F0EF-7A86-8693-AEDC3FF5758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FDDBAD1-38FD-5AAB-AF8D-70D4C171CDAD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9ECDC53-FC61-948C-FF91-4C1B3F9A04D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C21F9B8-1C37-CB28-CABC-7E9738C541C4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E5F1B11-50F3-67E4-5B78-225AB5A71417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6C818F9-0F90-38ED-C2C2-9CF1AD84108A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2DE3AF9-D092-9303-DBCB-DC8458A3A64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94CF2F-C80F-0E4B-9391-ACAD9A1CD02C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E1F9149-B460-8786-53EE-F73D5BDB6B2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DB9AD98-A029-EEBE-D359-B88FD31AD4A2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BB8FE01-6816-EF76-BDF6-6BEDDCAC7C54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E634EA4-E24B-FD98-FE3D-2F43112DBC94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759FD6-1C18-9498-7EAC-F9C4F06AA974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1913C1C-9626-E517-BD3A-37F9CADF909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16DB9E2-985A-E2A0-0AB9-7BF656BA643A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B1F5A3-042C-C9C3-37E5-69269287AEE2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BBCA3B-0AFB-1E3D-A23F-E72C003AA372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EF4CD7C-44D8-7473-FF77-E9B266AD4AED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953-CC27-6E4B-9358-816C6494B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899F-9C5C-16F5-6B7B-4754A05B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D1AB-BAF2-1086-E873-09619DF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F8D-55B2-9DB8-90A4-CC7FC646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D09A-9718-8C11-ED05-B372A5F8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4696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2B0F-E505-A278-E14C-53F573B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672-26B6-FEDB-3D6E-B6D1AB1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30FB-A173-8851-72EC-180BF02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F4CA-FEFB-2BC7-A303-E7F48C2C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EA1-9768-3DD1-65B0-0042EEA0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5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347D-5C1B-5AAA-638C-4401CCC9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33CC-AC44-A370-A3F1-0F6EE2F5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F748-94EA-A5FD-DB7F-0105D09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7A1A-52DC-96AE-0A19-6228056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8C1-52E8-F7B4-B756-E85F08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03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8A74-5D79-A913-8325-A8A6B4F2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5500-36DC-53E6-5EAB-9A5F121C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C1B-379F-1F54-6928-73CE07B4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53E4-E8E9-0DDB-A854-C8CFE1A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ECA4-C9B0-9F31-E92E-618B3C86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3A49-1171-B7AA-1276-818F151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815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665-4B65-04D8-6CCC-E89C27A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A9ADD-55EB-2C61-EA29-FB1BB5A4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DFD8-1613-719D-69B5-30E608406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8750F-9344-EE96-E167-CB3990E59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FE79-2B32-206E-3D3A-254B6FCA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8618F-A032-317D-82CF-D4FC3D48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7994-2243-BF2E-E408-F92BA570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6FC0-F56E-F3A6-F095-3FC55DC5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51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D16-071B-0902-1E5B-3C437A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498AF-AFDE-AD1B-E748-922D411E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3F6B-18FD-CACB-CD2B-6E8EB55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32B52-E734-E4DD-2FBB-2E74114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914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E258-6595-02FD-8F3C-BEF8F93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D09F4-1BB1-06DA-432B-C25BEEA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002F-FF1C-EC8E-BBE6-0B9B34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555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115-E9C4-4E19-74DB-61ECF4E8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72AB-7916-CFCE-74BE-E814733A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45A64-135E-2F75-8E55-F0817E42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1923-BC59-FEA4-8E90-F56D5920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C614-405D-ED9F-F632-1A7BA058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0176-95F2-D97E-A758-F53EF0E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98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23C9-49D0-CF7E-93F4-AD6242C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1CA82-4B2E-F747-0817-C533F4E71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26ED-DDDE-F211-DAE3-E9A24DE1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51B-5D24-344F-E5E4-EBB182FF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9A62-305A-B666-F806-AD49CAB8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F7AD3-5305-CDD2-AC77-4C435F5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3383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7657-5286-279E-BF55-15C64BDB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83B1C-1E31-BED9-D40E-9E04876E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B377-BA4F-3466-5D82-AE3E4546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00D9-188B-20F2-7AB4-51741A5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A40-2AB5-8E06-1964-7CBA6B16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35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D7715-D9A1-F086-3FE0-2425FD5F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900A-D105-F04B-1AFC-CFC2673B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F319-7C88-004B-70E9-CDCA139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C74-2B3F-4195-22D2-4BB139A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523-8286-247A-457C-CE53E3D8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24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C2263-89F6-60E2-559B-BE657CF5C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3E06246-8B64-A8F2-2DDA-4A2E53E1D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04568239-EB48-B5D7-30AB-B607D6C8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E719085-38E6-DAC3-2A55-616EF51EF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64F6F2D4-339A-D95C-03F2-632D3734AC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D4B9E0F-ED64-2090-4EF8-696193661B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FE844DA-0047-BA41-427A-68ACF1F58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D8AA8F-B464-2418-B0C4-8B2DEE3C8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65C51D09-CAB0-8811-23E4-AD734027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7200C5-2E72-07F2-7628-86F9D4223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A9CBC9F8-B229-C5CD-FB57-2EBE56B93C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F715BEA-BF69-F5C6-FC9B-C9E92A42D0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22AB42F-4C42-F018-2D03-ED10D5D93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1DB266CF-8213-318E-8B63-CD98180A7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E52E-617B-AE0E-1A95-47F32942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EEFDB61-EE8A-551C-7990-314496EDD5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FD219261-1900-31EF-C670-315217252D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730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89" r:id="rId8"/>
    <p:sldLayoutId id="2147483690" r:id="rId9"/>
    <p:sldLayoutId id="2147483668" r:id="rId10"/>
    <p:sldLayoutId id="2147483682" r:id="rId11"/>
    <p:sldLayoutId id="2147483674" r:id="rId12"/>
    <p:sldLayoutId id="2147483684" r:id="rId13"/>
    <p:sldLayoutId id="2147483683" r:id="rId14"/>
    <p:sldLayoutId id="2147483670" r:id="rId15"/>
    <p:sldLayoutId id="2147483685" r:id="rId16"/>
    <p:sldLayoutId id="2147483671" r:id="rId17"/>
    <p:sldLayoutId id="2147483686" r:id="rId18"/>
    <p:sldLayoutId id="2147483675" r:id="rId19"/>
    <p:sldLayoutId id="2147483672" r:id="rId20"/>
    <p:sldLayoutId id="2147483687" r:id="rId21"/>
    <p:sldLayoutId id="2147483673" r:id="rId22"/>
    <p:sldLayoutId id="2147483676" r:id="rId23"/>
    <p:sldLayoutId id="2147483677" r:id="rId24"/>
    <p:sldLayoutId id="2147483688" r:id="rId25"/>
    <p:sldLayoutId id="2147483678" r:id="rId26"/>
    <p:sldLayoutId id="2147483679" r:id="rId27"/>
    <p:sldLayoutId id="2147483680" r:id="rId28"/>
    <p:sldLayoutId id="2147483681" r:id="rId29"/>
    <p:sldLayoutId id="2147483663" r:id="rId30"/>
    <p:sldLayoutId id="2147483653" r:id="rId31"/>
    <p:sldLayoutId id="2147483667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82734-3F9A-9B10-1798-133FD1CC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FCCC-B770-EF66-FFAB-D51247EB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EF6-E59D-6AE3-9613-4BC6C872E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30/09/2023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07C6-6936-8C8D-3A8F-C6F1089D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552-4E48-BCFE-8726-C059E3D6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 Office Word</a:t>
            </a:r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References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b="1" dirty="0"/>
              <a:t>Search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Ketik</a:t>
            </a:r>
            <a:r>
              <a:rPr lang="en-US" dirty="0"/>
              <a:t> kata </a:t>
            </a:r>
            <a:r>
              <a:rPr lang="en-US" dirty="0" err="1"/>
              <a:t>kunci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/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makalah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Fitur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19A98-90B5-8677-5603-95C034C5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482" y="4015208"/>
            <a:ext cx="7686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dirty="0"/>
              <a:t>Blok paragraph atau kata yang ingin di beri komentar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Review, </a:t>
            </a:r>
            <a:r>
              <a:rPr lang="en-US" dirty="0" err="1"/>
              <a:t>pilih</a:t>
            </a:r>
            <a:r>
              <a:rPr lang="en-US" dirty="0"/>
              <a:t> New Comment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Fitur Comment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B4871-F1D6-0ADB-8038-6B5DC3B3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36" y="2757805"/>
            <a:ext cx="9797968" cy="24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6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Track Changes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yang di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teman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dirty="0"/>
              <a:t>Fitur ini sangat berguna Ketika ada pekerjaan yang berbentuk kelompok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Fitur Track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C714D-1AF2-0EC2-CE3F-15CA102E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2918012"/>
            <a:ext cx="8294914" cy="31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8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</a:t>
            </a:r>
            <a:r>
              <a:rPr lang="en-US" b="1" dirty="0"/>
              <a:t>Insert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Page Number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penempatan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Top</a:t>
            </a:r>
            <a:r>
              <a:rPr lang="en-US" dirty="0"/>
              <a:t> = di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b="1" dirty="0"/>
              <a:t>Bottom</a:t>
            </a:r>
            <a:r>
              <a:rPr lang="en-US" dirty="0"/>
              <a:t> = di </a:t>
            </a:r>
            <a:r>
              <a:rPr lang="en-US" dirty="0" err="1"/>
              <a:t>bawah</a:t>
            </a:r>
            <a:r>
              <a:rPr lang="en-US" dirty="0"/>
              <a:t>, </a:t>
            </a:r>
            <a:r>
              <a:rPr lang="en-US" b="1" dirty="0"/>
              <a:t>Page</a:t>
            </a:r>
            <a:r>
              <a:rPr lang="en-US" dirty="0"/>
              <a:t> </a:t>
            </a:r>
            <a:r>
              <a:rPr lang="en-US" b="1" dirty="0"/>
              <a:t>Margins</a:t>
            </a:r>
            <a:r>
              <a:rPr lang="en-US" dirty="0"/>
              <a:t> = di </a:t>
            </a:r>
            <a:r>
              <a:rPr lang="en-US" dirty="0" err="1"/>
              <a:t>samping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Fitur Page Number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8750E-05CD-C588-065C-ED9CE113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905" y="3476792"/>
            <a:ext cx="9731829" cy="25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Isi, Daftar Gambar, dan Daftar </a:t>
            </a:r>
            <a:r>
              <a:rPr lang="en-US" dirty="0" err="1"/>
              <a:t>Tabel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788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siapkan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di tab </a:t>
            </a:r>
            <a:r>
              <a:rPr lang="en-US" b="1" dirty="0"/>
              <a:t>Insert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Blank Page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Isi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D5DAC-5963-3A31-300F-DC06A82B4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437524"/>
            <a:ext cx="4195665" cy="29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b="1" dirty="0"/>
              <a:t>Heading 1 </a:t>
            </a:r>
            <a:r>
              <a:rPr lang="en-US" dirty="0"/>
              <a:t>pada tab </a:t>
            </a:r>
            <a:r>
              <a:rPr lang="en-US" b="1" dirty="0"/>
              <a:t>Styles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 err="1"/>
              <a:t>Judul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b="1" dirty="0"/>
              <a:t>Heading 2 </a:t>
            </a:r>
            <a:r>
              <a:rPr lang="en-US" dirty="0"/>
              <a:t>pada tab </a:t>
            </a:r>
            <a:r>
              <a:rPr lang="en-US" b="1" dirty="0"/>
              <a:t>Styles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/>
              <a:t>Sub </a:t>
            </a:r>
            <a:r>
              <a:rPr lang="en-US" b="1" dirty="0" err="1"/>
              <a:t>Judul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Isi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26E2A9-FE70-70EE-7363-65BF2DC6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37" y="2609788"/>
            <a:ext cx="4690965" cy="343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Atur</a:t>
            </a:r>
            <a:r>
              <a:rPr lang="en-US" dirty="0"/>
              <a:t> style pada Heading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pada menu </a:t>
            </a:r>
            <a:r>
              <a:rPr lang="en-US" b="1" dirty="0"/>
              <a:t>Heading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yang </a:t>
            </a:r>
            <a:r>
              <a:rPr lang="en-US" dirty="0" err="1"/>
              <a:t>dipilih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Modify</a:t>
            </a:r>
          </a:p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Font : </a:t>
            </a:r>
            <a:r>
              <a:rPr lang="en-US" dirty="0"/>
              <a:t>Times New Roman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Size : </a:t>
            </a:r>
            <a:r>
              <a:rPr lang="en-US" dirty="0"/>
              <a:t>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Centered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Add to the styles gallery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Isi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98B97-166C-C8A5-6A08-3EFE3789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05" y="1436915"/>
            <a:ext cx="4314404" cy="46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</a:t>
            </a:r>
            <a:r>
              <a:rPr lang="en-US" b="1" dirty="0"/>
              <a:t>Reference,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Table of Contents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daftar </a:t>
            </a:r>
            <a:r>
              <a:rPr lang="en-US" dirty="0" err="1"/>
              <a:t>isi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Isi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F1E83-5EE6-5239-550D-F69F05D8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08" y="2126802"/>
            <a:ext cx="4221846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3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Jika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pada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makalah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daftar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di-update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halaman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Daftar </a:t>
            </a:r>
            <a:r>
              <a:rPr lang="en-US" dirty="0" err="1"/>
              <a:t>isi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Update Table, Update entire table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Isi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2DCF9-68E2-010F-0D55-1B777A52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31" y="2902211"/>
            <a:ext cx="6393177" cy="29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Word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983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di </a:t>
            </a:r>
            <a:r>
              <a:rPr lang="en-US" dirty="0" err="1"/>
              <a:t>inginkan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</a:t>
            </a:r>
            <a:r>
              <a:rPr lang="en-US" b="1" dirty="0"/>
              <a:t>Insert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pictures,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This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Insert</a:t>
            </a:r>
            <a:r>
              <a:rPr lang="en-US" dirty="0"/>
              <a:t> </a:t>
            </a:r>
            <a:r>
              <a:rPr lang="en-US" b="1" dirty="0"/>
              <a:t>Caption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Beri label Gambar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Tulis</a:t>
            </a:r>
            <a:r>
              <a:rPr lang="en-US" dirty="0"/>
              <a:t> caption yang di </a:t>
            </a:r>
            <a:r>
              <a:rPr lang="en-US" dirty="0" err="1"/>
              <a:t>inginkan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</a:t>
            </a:r>
            <a:r>
              <a:rPr lang="en-US" b="1" dirty="0"/>
              <a:t>Reference,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Insert Table of Figures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Gambar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A8E88-3A33-BA60-86AB-069C1BC3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4" y="4601735"/>
            <a:ext cx="9469211" cy="14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Memberi</a:t>
            </a:r>
            <a:r>
              <a:rPr lang="en-US" b="1" dirty="0"/>
              <a:t> caption </a:t>
            </a:r>
            <a:r>
              <a:rPr lang="en-US" b="1" dirty="0" err="1"/>
              <a:t>Tabel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Blok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Insert</a:t>
            </a:r>
            <a:r>
              <a:rPr lang="en-US" dirty="0"/>
              <a:t> </a:t>
            </a:r>
            <a:r>
              <a:rPr lang="en-US" b="1" dirty="0"/>
              <a:t>Caption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Tulis</a:t>
            </a:r>
            <a:r>
              <a:rPr lang="en-US" dirty="0"/>
              <a:t> caption </a:t>
            </a:r>
            <a:r>
              <a:rPr lang="en-US" dirty="0" err="1"/>
              <a:t>gambar</a:t>
            </a:r>
            <a:r>
              <a:rPr lang="en-US" dirty="0"/>
              <a:t> yang di </a:t>
            </a:r>
            <a:r>
              <a:rPr lang="en-US" dirty="0" err="1"/>
              <a:t>inginkan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Daftar</a:t>
            </a:r>
            <a:r>
              <a:rPr lang="en-US" dirty="0"/>
              <a:t> </a:t>
            </a:r>
            <a:r>
              <a:rPr lang="en-US" b="1" dirty="0" err="1"/>
              <a:t>Tabel</a:t>
            </a:r>
            <a:r>
              <a:rPr lang="en-US" dirty="0"/>
              <a:t> </a:t>
            </a:r>
            <a:r>
              <a:rPr lang="en-US" b="1" dirty="0" err="1"/>
              <a:t>Otomatis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Buka tab </a:t>
            </a:r>
            <a:r>
              <a:rPr lang="en-US" b="1" dirty="0"/>
              <a:t>Reference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Insert</a:t>
            </a:r>
            <a:r>
              <a:rPr lang="en-US" dirty="0"/>
              <a:t> </a:t>
            </a:r>
            <a:r>
              <a:rPr lang="en-US" b="1" dirty="0"/>
              <a:t>Table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Figures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52868"/>
            <a:ext cx="6887994" cy="786719"/>
          </a:xfrm>
        </p:spPr>
        <p:txBody>
          <a:bodyPr>
            <a:normAutofit/>
          </a:bodyPr>
          <a:lstStyle/>
          <a:p>
            <a:r>
              <a:rPr lang="en-US" dirty="0"/>
              <a:t>Daftar </a:t>
            </a:r>
            <a:r>
              <a:rPr lang="en-US" dirty="0" err="1"/>
              <a:t>Tabel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A8E88-3A33-BA60-86AB-069C1BC3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94" y="4618899"/>
            <a:ext cx="9469211" cy="14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Merge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658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Mail Merge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, label, </a:t>
            </a:r>
            <a:r>
              <a:rPr lang="en-US" dirty="0" err="1"/>
              <a:t>amplop</a:t>
            </a:r>
            <a:r>
              <a:rPr lang="en-US" dirty="0"/>
              <a:t>, tag </a:t>
            </a:r>
            <a:r>
              <a:rPr lang="en-US" dirty="0" err="1"/>
              <a:t>nama</a:t>
            </a:r>
            <a:r>
              <a:rPr lang="en-US" dirty="0"/>
              <a:t>, dan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daftar, database, </a:t>
            </a:r>
            <a:r>
              <a:rPr lang="en-US" dirty="0" err="1"/>
              <a:t>atau</a:t>
            </a:r>
            <a:r>
              <a:rPr lang="en-US" dirty="0"/>
              <a:t> spreadsheet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Mail Merge</a:t>
            </a:r>
          </a:p>
        </p:txBody>
      </p:sp>
    </p:spTree>
    <p:extLst>
      <p:ext uri="{BB962C8B-B14F-4D97-AF65-F5344CB8AC3E}">
        <p14:creationId xmlns:p14="http://schemas.microsoft.com/office/powerpoint/2010/main" val="299721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Membuat</a:t>
            </a:r>
            <a:r>
              <a:rPr lang="en-US" b="1" dirty="0"/>
              <a:t> Mail Merge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Buka tab </a:t>
            </a:r>
            <a:r>
              <a:rPr lang="en-US" b="1" dirty="0"/>
              <a:t>Mailings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Start Mail Merge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Step-by-step Mail Wizard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Mail Merge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AB51C-09C0-A20D-9621-24A24B90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751" y="1778037"/>
            <a:ext cx="4932688" cy="40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5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buat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b="1" dirty="0"/>
              <a:t>next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b="1" dirty="0"/>
              <a:t>Select starting document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Use the current document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b="1" dirty="0"/>
              <a:t>next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b="1" dirty="0"/>
              <a:t>Select recipients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Type a new list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b="1" dirty="0"/>
              <a:t>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Mail Merge</a:t>
            </a:r>
          </a:p>
        </p:txBody>
      </p:sp>
    </p:spTree>
    <p:extLst>
      <p:ext uri="{BB962C8B-B14F-4D97-AF65-F5344CB8AC3E}">
        <p14:creationId xmlns:p14="http://schemas.microsoft.com/office/powerpoint/2010/main" val="423580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Mail Merge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29097-ACE6-6B6F-5DC2-791D6BBD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68" y="1457419"/>
            <a:ext cx="7716263" cy="44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6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mengisikan</a:t>
            </a:r>
            <a:r>
              <a:rPr lang="en-US" dirty="0"/>
              <a:t> record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terbuat</a:t>
            </a:r>
            <a:r>
              <a:rPr lang="en-US" dirty="0"/>
              <a:t> data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*.</a:t>
            </a:r>
            <a:r>
              <a:rPr lang="en-US" dirty="0" err="1"/>
              <a:t>mdb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b="1" dirty="0"/>
              <a:t>Mail</a:t>
            </a:r>
            <a:r>
              <a:rPr lang="en-US" dirty="0"/>
              <a:t> </a:t>
            </a:r>
            <a:r>
              <a:rPr lang="en-US" b="1" dirty="0"/>
              <a:t>Merge</a:t>
            </a:r>
            <a:r>
              <a:rPr lang="en-US" dirty="0"/>
              <a:t> </a:t>
            </a:r>
            <a:r>
              <a:rPr lang="en-US" b="1" dirty="0"/>
              <a:t>Recipients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b="1" dirty="0"/>
              <a:t>OK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Pada tab </a:t>
            </a:r>
            <a:r>
              <a:rPr lang="en-US" b="1" dirty="0"/>
              <a:t>Mailings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Insert</a:t>
            </a:r>
            <a:r>
              <a:rPr lang="en-US" dirty="0"/>
              <a:t> </a:t>
            </a:r>
            <a:r>
              <a:rPr lang="en-US" b="1" dirty="0"/>
              <a:t>Merge</a:t>
            </a:r>
            <a:r>
              <a:rPr lang="en-US" dirty="0"/>
              <a:t> </a:t>
            </a:r>
            <a:r>
              <a:rPr lang="en-US" b="1" dirty="0"/>
              <a:t>Field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Field</a:t>
            </a:r>
            <a:r>
              <a:rPr lang="en-US" dirty="0"/>
              <a:t> yang di </a:t>
            </a:r>
            <a:r>
              <a:rPr lang="en-US" dirty="0" err="1"/>
              <a:t>butuhkan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Review</a:t>
            </a:r>
            <a:r>
              <a:rPr lang="en-US" dirty="0"/>
              <a:t> </a:t>
            </a:r>
            <a:r>
              <a:rPr lang="en-US" b="1" dirty="0"/>
              <a:t>Result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Jika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Finish</a:t>
            </a:r>
            <a:r>
              <a:rPr lang="en-US" dirty="0"/>
              <a:t> </a:t>
            </a:r>
            <a:r>
              <a:rPr lang="en-US" b="1" dirty="0"/>
              <a:t>&amp;</a:t>
            </a:r>
            <a:r>
              <a:rPr lang="en-US" dirty="0"/>
              <a:t> </a:t>
            </a:r>
            <a:r>
              <a:rPr lang="en-US" b="1" dirty="0"/>
              <a:t>Merge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Mail Merge</a:t>
            </a:r>
          </a:p>
        </p:txBody>
      </p:sp>
    </p:spTree>
    <p:extLst>
      <p:ext uri="{BB962C8B-B14F-4D97-AF65-F5344CB8AC3E}">
        <p14:creationId xmlns:p14="http://schemas.microsoft.com/office/powerpoint/2010/main" val="111075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1C080-1295-B558-5631-AD26FC9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Oleh – Oleh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948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8687B-930B-F445-D1E8-D6FF2EE50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makalah</a:t>
            </a:r>
            <a:r>
              <a:rPr lang="en-US" dirty="0"/>
              <a:t> </a:t>
            </a:r>
            <a:r>
              <a:rPr lang="en-US" dirty="0" err="1"/>
              <a:t>bertema</a:t>
            </a:r>
            <a:r>
              <a:rPr lang="en-US" dirty="0"/>
              <a:t> Hardware dan Software,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makalah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/>
              <a:t>ditambah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minimal </a:t>
            </a:r>
            <a:r>
              <a:rPr lang="en-US" dirty="0" err="1"/>
              <a:t>satu</a:t>
            </a:r>
            <a:r>
              <a:rPr lang="en-US" dirty="0"/>
              <a:t> daftar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daftar </a:t>
            </a:r>
            <a:r>
              <a:rPr lang="en-US" dirty="0" err="1"/>
              <a:t>tabel</a:t>
            </a:r>
            <a:r>
              <a:rPr lang="en-US" dirty="0"/>
              <a:t> ( </a:t>
            </a:r>
            <a:r>
              <a:rPr lang="en-US" dirty="0" err="1"/>
              <a:t>pilih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).</a:t>
            </a:r>
          </a:p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undangan</a:t>
            </a:r>
            <a:r>
              <a:rPr lang="en-US" dirty="0"/>
              <a:t> </a:t>
            </a:r>
            <a:r>
              <a:rPr lang="en-US" dirty="0" err="1"/>
              <a:t>bertema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mail merge.</a:t>
            </a:r>
          </a:p>
          <a:p>
            <a:r>
              <a:rPr lang="en-US" dirty="0" err="1"/>
              <a:t>Makalah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PDF. Surat mail merge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word </a:t>
            </a:r>
            <a:r>
              <a:rPr lang="en-US" dirty="0" err="1"/>
              <a:t>beserta</a:t>
            </a:r>
            <a:r>
              <a:rPr lang="en-US" dirty="0"/>
              <a:t> file mail merge.</a:t>
            </a:r>
          </a:p>
          <a:p>
            <a:r>
              <a:rPr lang="en-US" dirty="0"/>
              <a:t>Zip </a:t>
            </a:r>
            <a:r>
              <a:rPr lang="en-US" dirty="0" err="1"/>
              <a:t>ketiga</a:t>
            </a:r>
            <a:r>
              <a:rPr lang="en-US" dirty="0"/>
              <a:t> file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beri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zip-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format :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b="1" dirty="0"/>
              <a:t>NPM_Nama_Kelas_TugasP2</a:t>
            </a:r>
          </a:p>
          <a:p>
            <a:pPr>
              <a:buAutoNum type="arabicPeriod" startAt="5"/>
            </a:pPr>
            <a:r>
              <a:rPr lang="en-US" dirty="0"/>
              <a:t>File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link : </a:t>
            </a:r>
            <a:r>
              <a:rPr lang="en-US" b="1" dirty="0"/>
              <a:t>https://forms.gle/Uh1ZXDW92veJXvE68</a:t>
            </a:r>
          </a:p>
          <a:p>
            <a:pPr>
              <a:buAutoNum type="arabicPeriod" startAt="5"/>
            </a:pPr>
            <a:r>
              <a:rPr lang="en-US" dirty="0"/>
              <a:t>Deadline </a:t>
            </a:r>
            <a:r>
              <a:rPr lang="en-US" dirty="0" err="1"/>
              <a:t>pengumpulan</a:t>
            </a:r>
            <a:r>
              <a:rPr lang="en-US" dirty="0"/>
              <a:t> file zip </a:t>
            </a:r>
            <a:r>
              <a:rPr lang="en-US" dirty="0" err="1"/>
              <a:t>adalah</a:t>
            </a:r>
            <a:r>
              <a:rPr lang="en-US" dirty="0"/>
              <a:t> H-1 </a:t>
            </a:r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E1F57-AF2E-8F19-891A-5038A9AE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8759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Microsoft 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yang di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dokumen</a:t>
            </a:r>
            <a:r>
              <a:rPr lang="en-US" dirty="0"/>
              <a:t>,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dipelajari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Makalah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Mail Merge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Drop Cap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Microsoft Word</a:t>
            </a:r>
          </a:p>
        </p:txBody>
      </p:sp>
    </p:spTree>
    <p:extLst>
      <p:ext uri="{BB962C8B-B14F-4D97-AF65-F5344CB8AC3E}">
        <p14:creationId xmlns:p14="http://schemas.microsoft.com/office/powerpoint/2010/main" val="3078832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/>
              <a:t>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9909D-0CEA-B5F3-242F-FF6C9A3FD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852" y="1327502"/>
            <a:ext cx="5749148" cy="4944872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Bold/</a:t>
            </a:r>
            <a:r>
              <a:rPr lang="en-US" dirty="0" err="1"/>
              <a:t>Tebal</a:t>
            </a:r>
            <a:r>
              <a:rPr lang="en-US" dirty="0"/>
              <a:t> = Ctrl + B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Italic/Miring = Ctrl + I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Underline/Garis Bawah = Ctrl + U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Center/Rata Tengah = Ctrl + 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Left/ Rata Kiri = Ctrl + 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Right/Rata </a:t>
            </a:r>
            <a:r>
              <a:rPr lang="en-US" dirty="0" err="1"/>
              <a:t>Kanan</a:t>
            </a:r>
            <a:r>
              <a:rPr lang="en-US" dirty="0"/>
              <a:t> = Ctrl + 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Justify/Rata Kiri </a:t>
            </a:r>
            <a:r>
              <a:rPr lang="en-US" dirty="0" err="1"/>
              <a:t>Kanan</a:t>
            </a:r>
            <a:r>
              <a:rPr lang="en-US" dirty="0"/>
              <a:t> = Ctrl + J</a:t>
            </a:r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D9E8ED-000B-B5C9-0A6B-B86C675D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Ms. Word</a:t>
            </a:r>
            <a:endParaRPr lang="en-ID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5D71DAA-175D-BDF9-9172-2631BD44463F}"/>
              </a:ext>
            </a:extLst>
          </p:cNvPr>
          <p:cNvSpPr txBox="1">
            <a:spLocks/>
          </p:cNvSpPr>
          <p:nvPr/>
        </p:nvSpPr>
        <p:spPr>
          <a:xfrm>
            <a:off x="6590523" y="1327502"/>
            <a:ext cx="5254625" cy="494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Open/Buka = Ctrl + 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Save/</a:t>
            </a:r>
            <a:r>
              <a:rPr lang="en-US" dirty="0" err="1"/>
              <a:t>Simpan</a:t>
            </a:r>
            <a:r>
              <a:rPr lang="en-US" dirty="0"/>
              <a:t> = Ctrl + 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Close/</a:t>
            </a:r>
            <a:r>
              <a:rPr lang="en-US" dirty="0" err="1"/>
              <a:t>Tutup</a:t>
            </a:r>
            <a:r>
              <a:rPr lang="en-US" dirty="0"/>
              <a:t> = Ctrl + 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Cut/</a:t>
            </a:r>
            <a:r>
              <a:rPr lang="en-US" dirty="0" err="1"/>
              <a:t>Potong</a:t>
            </a:r>
            <a:r>
              <a:rPr lang="en-US" dirty="0"/>
              <a:t> = Ctrl +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Copy/</a:t>
            </a:r>
            <a:r>
              <a:rPr lang="en-US" dirty="0" err="1"/>
              <a:t>Salin</a:t>
            </a:r>
            <a:r>
              <a:rPr lang="en-US" dirty="0"/>
              <a:t> = Ctrl +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Paste/</a:t>
            </a:r>
            <a:r>
              <a:rPr lang="en-US" dirty="0" err="1"/>
              <a:t>Tempel</a:t>
            </a:r>
            <a:r>
              <a:rPr lang="en-US" dirty="0"/>
              <a:t> = Ctrl + 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Select All/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=</a:t>
            </a:r>
          </a:p>
          <a:p>
            <a:r>
              <a:rPr lang="en-US" dirty="0"/>
              <a:t>Ctrl + A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795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Cap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4758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Drop cap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pada </a:t>
            </a:r>
            <a:r>
              <a:rPr lang="en-US" dirty="0" err="1"/>
              <a:t>paragraf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yang sangat </a:t>
            </a:r>
            <a:r>
              <a:rPr lang="en-US" dirty="0" err="1"/>
              <a:t>besar</a:t>
            </a:r>
            <a:r>
              <a:rPr lang="en-US" dirty="0"/>
              <a:t> dan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Fungsi</a:t>
            </a:r>
            <a:r>
              <a:rPr lang="en-US" dirty="0"/>
              <a:t> drop cap </a:t>
            </a:r>
            <a:r>
              <a:rPr lang="en-US" dirty="0" err="1"/>
              <a:t>adalah</a:t>
            </a:r>
            <a:r>
              <a:rPr lang="en-US" dirty="0"/>
              <a:t> agar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memancing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para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pembaca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terganggu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Drop cap, tulisan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tulisan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majalah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 </a:t>
            </a:r>
            <a:r>
              <a:rPr lang="en-US" dirty="0" err="1"/>
              <a:t>koran</a:t>
            </a:r>
            <a:r>
              <a:rPr lang="en-US" dirty="0"/>
              <a:t> dan </a:t>
            </a:r>
            <a:r>
              <a:rPr lang="en-US" dirty="0" err="1"/>
              <a:t>terlihat</a:t>
            </a:r>
            <a:r>
              <a:rPr lang="en-US" dirty="0"/>
              <a:t> professional.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skripsi</a:t>
            </a:r>
            <a:r>
              <a:rPr lang="en-US" dirty="0"/>
              <a:t>, </a:t>
            </a:r>
            <a:r>
              <a:rPr lang="en-US" dirty="0" err="1"/>
              <a:t>makalah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drop cap pada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dokumennya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Drop Cap</a:t>
            </a:r>
          </a:p>
        </p:txBody>
      </p:sp>
    </p:spTree>
    <p:extLst>
      <p:ext uri="{BB962C8B-B14F-4D97-AF65-F5344CB8AC3E}">
        <p14:creationId xmlns:p14="http://schemas.microsoft.com/office/powerpoint/2010/main" val="259664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Pada Tab </a:t>
            </a:r>
            <a:r>
              <a:rPr lang="en-US" b="1" dirty="0"/>
              <a:t>Insert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Drop 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Pilih</a:t>
            </a:r>
            <a:r>
              <a:rPr lang="en-US" dirty="0"/>
              <a:t> style </a:t>
            </a:r>
            <a:r>
              <a:rPr lang="en-US" b="1" dirty="0"/>
              <a:t>Drop Cap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Drop Cap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9A671-9938-B356-A7AE-C5EF7348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031573"/>
            <a:ext cx="9420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Makalah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164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makalah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KATA PENGANTAR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DAFTAR ISI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DAFTAR GAMBAR (JIKA ADA)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DAFTAR TABEL (JIKA ADA)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BAB 1   : PENDAHULUAN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BAB 2  : PEMBAHASAN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BAB 3  : KESIMPULAN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DAFTAR PUSTAKA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Makalah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81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838</Words>
  <Application>Microsoft Office PowerPoint</Application>
  <PresentationFormat>Widescreen</PresentationFormat>
  <Paragraphs>125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Helvetica Light</vt:lpstr>
      <vt:lpstr>Port Lligat Sans</vt:lpstr>
      <vt:lpstr>Calibri</vt:lpstr>
      <vt:lpstr>Arial</vt:lpstr>
      <vt:lpstr>Calibri Light</vt:lpstr>
      <vt:lpstr>Helvetica Rounded</vt:lpstr>
      <vt:lpstr>Product Sans</vt:lpstr>
      <vt:lpstr>Office Theme</vt:lpstr>
      <vt:lpstr>Custom Design</vt:lpstr>
      <vt:lpstr>Pengantar Ilmu Komputer</vt:lpstr>
      <vt:lpstr>Microsoft Word</vt:lpstr>
      <vt:lpstr>Microsoft Word</vt:lpstr>
      <vt:lpstr>Shortcut Ms. Word</vt:lpstr>
      <vt:lpstr>Drop Cap</vt:lpstr>
      <vt:lpstr>Drop Cap</vt:lpstr>
      <vt:lpstr>Drop Cap</vt:lpstr>
      <vt:lpstr>Pembuatan Makalah</vt:lpstr>
      <vt:lpstr>Struktur Makalah</vt:lpstr>
      <vt:lpstr>Fitur Search</vt:lpstr>
      <vt:lpstr>Fitur Comment</vt:lpstr>
      <vt:lpstr>Fitur Track Changes</vt:lpstr>
      <vt:lpstr>Fitur Page Number</vt:lpstr>
      <vt:lpstr>Daftar Isi, Daftar Gambar, dan Daftar Tabel</vt:lpstr>
      <vt:lpstr>Daftar Isi</vt:lpstr>
      <vt:lpstr>Daftar Isi</vt:lpstr>
      <vt:lpstr>Daftar Isi</vt:lpstr>
      <vt:lpstr>Daftar Isi</vt:lpstr>
      <vt:lpstr>Daftar Isi</vt:lpstr>
      <vt:lpstr>Daftar Gambar</vt:lpstr>
      <vt:lpstr>Daftar Tabel</vt:lpstr>
      <vt:lpstr>Mail Merge</vt:lpstr>
      <vt:lpstr>Mail Merge</vt:lpstr>
      <vt:lpstr>Mail Merge</vt:lpstr>
      <vt:lpstr>Mail Merge</vt:lpstr>
      <vt:lpstr>Mail Merge</vt:lpstr>
      <vt:lpstr>Mail Merge</vt:lpstr>
      <vt:lpstr>Oleh – Oleh</vt:lpstr>
      <vt:lpstr>Tugas Pertemuan 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Calvin Febryand</cp:lastModifiedBy>
  <cp:revision>77</cp:revision>
  <dcterms:created xsi:type="dcterms:W3CDTF">2022-09-17T01:23:29Z</dcterms:created>
  <dcterms:modified xsi:type="dcterms:W3CDTF">2023-09-30T10:57:47Z</dcterms:modified>
</cp:coreProperties>
</file>